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B779-CE4A-4900-BE20-B11EA235C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F0E33-87BE-4391-BB43-6F6DEB200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961AD-07FF-407C-AC35-85178E83C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058A9-9DFB-498F-81C4-F60E656B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2A2BC-02CD-4CA6-A832-4708C550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8331-3942-49A9-B19D-08843DB6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7A8A4-D13D-4D91-BA1C-81E15DA1A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0CCC0-D47A-4C21-87A4-88C922A6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1C2A0-3E21-4CB0-BE8F-1183052E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7928D-C76B-4AA4-81FA-97AAB341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2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7B7EA2-2F48-479D-8F92-BA948D3FA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6A5EC-F993-47E5-A555-C1E1AE6CF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1DA38-63F0-44BF-A9F9-D5E29C71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20160-9806-41B4-B70A-E5F4BDFA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86E6-6903-4DA6-8310-534B1347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1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DB83-8C2A-4C80-9BEB-E45A96DF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DDB3A-02B5-4020-8C91-5EFF2F4A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8F6BC-6796-4CE5-9F1F-B23F07A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07EAD-67E9-4CCE-9B7B-6C916787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202E2-1032-48FC-9AB5-7B5221F3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8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A369-877B-40D2-9D27-7F90983F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3A437-8733-44D7-9BDF-77BC68019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76C3-EF6C-4868-93DF-62A1856D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E4C39-A026-4A63-8971-13E40C2A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98AEB-6F46-4C57-B56F-3467DACE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3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FEB6-EB3F-45EC-845F-64DDCFC3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30EF2-776F-4648-B435-13A58113B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DEB7F-25DF-4CCC-8FCF-46EDE0352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3DE3B-5C1B-423C-A8B1-4F9B8E80B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B5025-9936-4AD1-A7F3-A64EE7912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D88C1-9706-4869-AF80-2E46DCAD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5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6BB1-7CB7-4766-85BA-D2F4E873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D89D-D739-4CFB-80D1-AE98D21D6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C44A3-5EB8-4F11-9026-D6AF17F31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C3853-5E51-4BA1-A6C3-0F54AB57C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B798B-F5C6-405C-8F3D-A2569E9458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004B2-FFAA-48F0-87DF-E1044878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D122A7-19D4-4BE0-84D2-4FDD0D21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ADA46-5A81-4E85-A03F-44C128911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4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5EBB-CBE4-41A5-9911-28C578FE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5012D-D10B-4822-A204-66843F0A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AE85A-EB62-4269-9BEB-0BC61F09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5ACD6-920D-49CE-870C-9460981E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8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52286-FB9B-4940-8000-E7960225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44D83-E6E8-439F-835D-D3166035F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FE40B-2418-4C5C-8FAF-1C944DE6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71EE-B0A6-47BF-A70C-8C60C435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40340-B38B-4FC8-997B-AE1CA2509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750EA-8264-4F06-948B-40E30BFD4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CD861-0E11-407E-972E-BD9192CC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BFD8-7AE3-4132-A23F-8C4F1C10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A0440-1A97-4687-B2DB-23D289D8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02FBD-4373-476B-9082-A9F6219B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4547EE-B160-4F5A-8297-08E4EE8BC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D5969-FD15-405B-A4F2-54DB1A969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C8925-08DB-4789-84DD-6F24CA655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A0FB5-A012-414E-8938-61C95013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7FA29-D08D-4566-A028-DFC5ED11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0AD98-7168-4027-8319-953617E0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699EE-EDCF-4D65-BC68-1CAC07D28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F49CC-2143-4384-947D-3848CBE8C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4CBE6-D379-4074-9082-39B6C79B954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D13A1-BF7F-41A0-95D8-CD34E60C2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959AF-3B2F-45F8-909A-CACCDA868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9BDE5-D6CA-49D4-AD3B-BF920A0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44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F3E5368D-435C-44CF-9B3D-582CF056CA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65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0DDDD8AA-7704-4F81-BC61-A9CEFB828E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54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44EF205B-522A-4972-973D-517B0E5A8B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6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14E2631B-F93F-4EC8-B443-251371B481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3D48F347-1DA4-45D1-9A8E-1F0D635200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0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8D16E461-97BC-46F8-93FA-2B8736CF03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0DB93955-6DA8-4DBA-8379-452AF307BD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0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3A75DBBF-0C12-41FF-9FEF-8019088BF6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1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F6BC24E9-14A7-456E-B585-BEA993C116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04A2CB88-5BAA-4288-B15A-ED69CA831A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92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9C31C660-CBB2-4AF7-920A-DE7D55BC45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17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9F23ED5D-3A41-4869-92FB-E4D48C113C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22D22E5E-EDFE-4D80-A3ED-96443B01D7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40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53EA592D-87C1-49DD-AE20-8C1AF43551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7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60DF5CFC-A289-49F5-BB56-7BE75263E0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40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20FEDCF2-E542-4108-A944-636C90269D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75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807616D7-A082-4956-8A53-045A1D140B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8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5F8F5414-4D1D-46CB-A46C-2A93E10363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36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240BAF3A-14EE-4455-86FC-3928FD9B5F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2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2B032B3D-AF49-4267-AA34-30590255EE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1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465A3400-EFD9-4B5F-9F95-835E2607FE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1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A4ADF1DB-602B-4758-A02A-B3A0091A64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6603EA37-03A3-490C-A4C7-3D5C127B6C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E7FD336A-9EC6-48FC-A09F-000555569E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2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3B92A47E-4EA5-4C6B-A675-B761596EF9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06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134C527C-0432-4BE4-B1D2-6FAA595F3D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1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3984399E-28E0-4115-9E9D-2F3C3EF5EC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64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3D60B4-1C41-47AF-92DE-53DC13043F97}"/>
</file>

<file path=customXml/itemProps2.xml><?xml version="1.0" encoding="utf-8"?>
<ds:datastoreItem xmlns:ds="http://schemas.openxmlformats.org/officeDocument/2006/customXml" ds:itemID="{18745C55-EFC5-40A4-B53B-53E573BF7E7F}"/>
</file>

<file path=customXml/itemProps3.xml><?xml version="1.0" encoding="utf-8"?>
<ds:datastoreItem xmlns:ds="http://schemas.openxmlformats.org/officeDocument/2006/customXml" ds:itemID="{010B1B76-F7E5-4A2B-A950-05A42557ECFF}"/>
</file>

<file path=customXml/itemProps4.xml><?xml version="1.0" encoding="utf-8"?>
<ds:datastoreItem xmlns:ds="http://schemas.openxmlformats.org/officeDocument/2006/customXml" ds:itemID="{65A1B905-86BF-47DD-A157-2BFFF69683D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2019-05-20T17:30:06Z</dcterms:created>
  <dcterms:modified xsi:type="dcterms:W3CDTF">2019-05-20T17:30:33Z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